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Play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lmUEMGQQwKuhwvZfOJC6vHFJl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Intro to BANZAI</a:t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30a71af36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730a71af3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Future? Now A4A funded for more of same. Separate Librarian and project development roles. Increase reach. Higher SIMD areas. Would be good to grow. Collaborate with others (eg PCE, SW20, N Ed Arts?) on maintenance? Combine with other sharing economy ideas: tool library, book library(!), library of things …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000"/>
            <a:ext cx="1219200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30a71af36_1_10"/>
          <p:cNvSpPr txBox="1"/>
          <p:nvPr>
            <p:ph type="title"/>
          </p:nvPr>
        </p:nvSpPr>
        <p:spPr>
          <a:xfrm>
            <a:off x="838200" y="0"/>
            <a:ext cx="10515600" cy="14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BANZAI Cargo Bike Library</a:t>
            </a:r>
            <a:endParaRPr/>
          </a:p>
        </p:txBody>
      </p:sp>
      <p:sp>
        <p:nvSpPr>
          <p:cNvPr id="92" name="Google Shape;92;g3730a71af36_1_10"/>
          <p:cNvSpPr txBox="1"/>
          <p:nvPr>
            <p:ph idx="1" type="body"/>
          </p:nvPr>
        </p:nvSpPr>
        <p:spPr>
          <a:xfrm>
            <a:off x="3360950" y="1154625"/>
            <a:ext cx="51597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Launched November 2024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Free to use 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(no commercial use)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74 fully signed up members 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 100 loans 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Food rescue scheme</a:t>
            </a:r>
            <a:endParaRPr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100% positive feedback</a:t>
            </a:r>
            <a:endParaRPr/>
          </a:p>
        </p:txBody>
      </p:sp>
      <p:pic>
        <p:nvPicPr>
          <p:cNvPr id="93" name="Google Shape;93;g3730a71af36_1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17575"/>
            <a:ext cx="3311575" cy="435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3730a71af36_1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0000" y="1717575"/>
            <a:ext cx="3720675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730a71af36_1_10"/>
          <p:cNvSpPr txBox="1"/>
          <p:nvPr/>
        </p:nvSpPr>
        <p:spPr>
          <a:xfrm>
            <a:off x="429225" y="5298925"/>
            <a:ext cx="5377800" cy="14637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96% have a </a:t>
            </a:r>
            <a:r>
              <a:rPr b="1" lang="en-GB" sz="2800">
                <a:solidFill>
                  <a:schemeClr val="dk1"/>
                </a:solidFill>
              </a:rPr>
              <a:t>more positive </a:t>
            </a:r>
            <a:r>
              <a:rPr lang="en-GB" sz="2800">
                <a:solidFill>
                  <a:schemeClr val="dk1"/>
                </a:solidFill>
              </a:rPr>
              <a:t>view of Cargo Bikes after borrowing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96" name="Google Shape;96;g3730a71af36_1_10"/>
          <p:cNvSpPr txBox="1"/>
          <p:nvPr/>
        </p:nvSpPr>
        <p:spPr>
          <a:xfrm>
            <a:off x="6748825" y="5330275"/>
            <a:ext cx="5159700" cy="1401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Most </a:t>
            </a:r>
            <a:r>
              <a:rPr lang="en-GB" sz="2800">
                <a:solidFill>
                  <a:schemeClr val="dk1"/>
                </a:solidFill>
              </a:rPr>
              <a:t>have borrowed multiple times despite </a:t>
            </a:r>
            <a:r>
              <a:rPr b="1" lang="en-GB" sz="2800">
                <a:solidFill>
                  <a:schemeClr val="dk1"/>
                </a:solidFill>
              </a:rPr>
              <a:t>never having used</a:t>
            </a:r>
            <a:r>
              <a:rPr lang="en-GB" sz="2800">
                <a:solidFill>
                  <a:schemeClr val="dk1"/>
                </a:solidFill>
              </a:rPr>
              <a:t> a Cargo Bike before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2025-03-16T22:39:25Z</dcterms:created>
  <dc:creator>Wimmer, Marina</dc:creator>
</cp:coreProperties>
</file>